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明子 山本" userId="bffc388cb4d765b7" providerId="LiveId" clId="{050B1563-8045-482F-94EB-0B4DA7A4DBC2}"/>
    <pc:docChg chg="custSel modSld">
      <pc:chgData name="明子 山本" userId="bffc388cb4d765b7" providerId="LiveId" clId="{050B1563-8045-482F-94EB-0B4DA7A4DBC2}" dt="2025-10-15T06:29:21.192" v="1" actId="478"/>
      <pc:docMkLst>
        <pc:docMk/>
      </pc:docMkLst>
      <pc:sldChg chg="delSp mod">
        <pc:chgData name="明子 山本" userId="bffc388cb4d765b7" providerId="LiveId" clId="{050B1563-8045-482F-94EB-0B4DA7A4DBC2}" dt="2025-10-15T06:29:21.192" v="1" actId="478"/>
        <pc:sldMkLst>
          <pc:docMk/>
          <pc:sldMk cId="355624597" sldId="257"/>
        </pc:sldMkLst>
        <pc:spChg chg="del">
          <ac:chgData name="明子 山本" userId="bffc388cb4d765b7" providerId="LiveId" clId="{050B1563-8045-482F-94EB-0B4DA7A4DBC2}" dt="2025-10-15T06:29:19.954" v="0" actId="478"/>
          <ac:spMkLst>
            <pc:docMk/>
            <pc:sldMk cId="355624597" sldId="257"/>
            <ac:spMk id="13" creationId="{26717BA8-BD5A-55DF-5AF8-8A2151B34B70}"/>
          </ac:spMkLst>
        </pc:spChg>
        <pc:cxnChg chg="del">
          <ac:chgData name="明子 山本" userId="bffc388cb4d765b7" providerId="LiveId" clId="{050B1563-8045-482F-94EB-0B4DA7A4DBC2}" dt="2025-10-15T06:29:21.192" v="1" actId="478"/>
          <ac:cxnSpMkLst>
            <pc:docMk/>
            <pc:sldMk cId="355624597" sldId="257"/>
            <ac:cxnSpMk id="12" creationId="{5980CF91-8714-CE3B-0F90-EB3B40842B9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9D30C0-DF17-CB6A-FE6F-A34CBA51A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0534E2-175A-E729-EF1A-69E2DC19C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5DD6E0-615A-5261-95B3-B4ADEE514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828C3C-46F0-E53E-B452-3AB738FB6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9B1E83-786B-4F59-C125-04913C54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62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AC317-916F-643F-958A-126E1B862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7E4137-651A-8C2D-1DF2-74F0A4B13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D52910-C4D3-C900-4CF8-04736631C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63E9BF-5AD2-2702-F2C8-02833DB8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1A25F0-9B30-B2DE-6E64-4D7FE98D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A58CB4-6EDC-D9A3-0042-D7076713E8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3D7F39-88B2-456A-AEB5-BB0CE9591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DE475B-61E5-9840-6BD5-D68CD7A18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E28C18-35E8-F792-C93F-07519104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20788C-F5E8-C962-4747-DA8DCE59D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59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ECAFD5-DF04-B819-3B48-EDD2BCB8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BF2D0E-142C-97FA-CE73-153408CE2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E90BFA-E539-10F7-AE78-16A94CD3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5DDAE9-0DD7-99CA-823F-6DD5B11A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C467FD-F353-1794-0422-E2D80025A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92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7572-84B7-9F7D-7F57-38AB9416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64D34E-E01D-4BD4-3D31-9663A0FAB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65F596-E6ED-FBD3-F0D7-E9C37A8B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BFDF9-374A-5455-91BF-9251EC78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95F5C1-D8FA-DCC5-D5B2-CADB13E3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384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5408E0-6E6C-CDFC-07DC-FEEEEC24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6D6A50-BAC6-B34E-F907-DC5A21E413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0D0C8A-C151-2335-7915-2628C6761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BB3C02-B176-C262-A0A3-F0CB9136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48D95C-4324-943E-0940-AD8AEE8E3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B5783F-3E69-A54C-5E57-71BD791D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8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9574EA-649F-BBBB-9EE9-07B17F2E5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A4546E-D38D-A7FD-9F77-AED912381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FA997-AB61-5F6D-0DEC-10BB9A65B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D000A5-A599-FBA8-2F05-67A532460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F0D12E-0748-D605-3948-1428C9BB2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C10287-1BF0-7CB5-C52F-0875D172E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20248E-2248-77A4-6855-8C2627AF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AB75AB0-DD1F-7706-EDC2-8DDBC145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13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D3C874-40AB-4519-96A5-F9905CFA4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47BF7B-076D-15F8-58A9-E813DD8B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6FF09-4F87-7799-3ECC-EE8A2A1E0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30AACC-FEB7-FE61-3792-12ED0FA22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6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C90F85-B01D-8FF1-1FE7-4993E418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BF124F0-D7EA-5AFE-158B-77C9ACB3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D7176C-FF5C-8BF6-C7CF-79129F8A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2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D4B412-22FB-376A-4DFD-6B6CB5FA4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6F4CBE-90B5-5B44-F92D-DB6B92181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700916-9C22-842D-F57E-A54024785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FF6558-696E-8149-514B-12E95EF1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5150A7-712A-136D-5587-3D636955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AC461B-F290-EFCF-7888-F8F4BC25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42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C390BA-24CB-E549-888C-803A7611C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64DA992-ABA4-1593-7CDE-DDB52B078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410490-BC9A-5C36-9BAD-01B30F30D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74D45F-E6CD-F176-C3BD-BA8963D0C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827FAE-5148-6C63-BF78-6C21F6286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A57E5D-3DBA-0B5E-A600-21784FD3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73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CC56107-B06F-587E-C01A-E570BA5C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0B2155-9F99-51C0-7204-E92C2BAC6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E8B2CE-FD24-19AE-EB23-9A41B1533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11BD5-78DF-448C-955C-B6B42E6287A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18C85C-FD0F-9FFE-02E3-F940E7A13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837FA0-4635-703F-77FD-2D0114D66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D9F0E-9509-424E-B2B5-52D4B45FC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22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3564A-BC75-3D4B-F238-316662420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60ACB89-0365-9D1E-9411-510E47D76736}"/>
              </a:ext>
            </a:extLst>
          </p:cNvPr>
          <p:cNvCxnSpPr/>
          <p:nvPr/>
        </p:nvCxnSpPr>
        <p:spPr>
          <a:xfrm>
            <a:off x="2622757" y="1951546"/>
            <a:ext cx="9090212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50563E9-87D7-2104-1C1E-8D6CFFFFE6C7}"/>
              </a:ext>
            </a:extLst>
          </p:cNvPr>
          <p:cNvSpPr txBox="1"/>
          <p:nvPr/>
        </p:nvSpPr>
        <p:spPr>
          <a:xfrm>
            <a:off x="1762145" y="695295"/>
            <a:ext cx="172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kumimoji="1" lang="en-US" altLang="ja-JP" dirty="0"/>
              <a:t>8</a:t>
            </a:r>
            <a:r>
              <a:rPr kumimoji="1" lang="ja-JP" altLang="en-US" dirty="0"/>
              <a:t>年</a:t>
            </a:r>
            <a:r>
              <a:rPr kumimoji="1" lang="en-US" altLang="ja-JP" dirty="0"/>
              <a:t>5</a:t>
            </a:r>
            <a:r>
              <a:rPr kumimoji="1" lang="ja-JP" altLang="en-US" dirty="0"/>
              <a:t>月頃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06EBDE1-DC50-6195-A803-F5E7000FF1AF}"/>
              </a:ext>
            </a:extLst>
          </p:cNvPr>
          <p:cNvCxnSpPr>
            <a:cxnSpLocks/>
          </p:cNvCxnSpPr>
          <p:nvPr/>
        </p:nvCxnSpPr>
        <p:spPr>
          <a:xfrm>
            <a:off x="2622757" y="1222700"/>
            <a:ext cx="0" cy="72434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B594B29-E621-8212-36C5-8080A80D3EDD}"/>
              </a:ext>
            </a:extLst>
          </p:cNvPr>
          <p:cNvCxnSpPr>
            <a:cxnSpLocks/>
          </p:cNvCxnSpPr>
          <p:nvPr/>
        </p:nvCxnSpPr>
        <p:spPr>
          <a:xfrm flipV="1">
            <a:off x="6202186" y="2827481"/>
            <a:ext cx="0" cy="935977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3F74E30-A9AD-5DFA-E02F-6122288337E5}"/>
              </a:ext>
            </a:extLst>
          </p:cNvPr>
          <p:cNvSpPr txBox="1"/>
          <p:nvPr/>
        </p:nvSpPr>
        <p:spPr>
          <a:xfrm>
            <a:off x="5339974" y="3763458"/>
            <a:ext cx="1999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lang="en-US" altLang="ja-JP" dirty="0"/>
              <a:t>9</a:t>
            </a:r>
            <a:r>
              <a:rPr kumimoji="1" lang="ja-JP" altLang="en-US" dirty="0"/>
              <a:t>年</a:t>
            </a:r>
            <a:r>
              <a:rPr lang="en-US" altLang="ja-JP" dirty="0"/>
              <a:t>4</a:t>
            </a:r>
            <a:r>
              <a:rPr kumimoji="1" lang="ja-JP" altLang="en-US" dirty="0"/>
              <a:t>月</a:t>
            </a:r>
            <a:r>
              <a:rPr kumimoji="1" lang="en-US" altLang="ja-JP" dirty="0"/>
              <a:t>30</a:t>
            </a:r>
            <a:r>
              <a:rPr kumimoji="1" lang="ja-JP" altLang="en-US" dirty="0"/>
              <a:t>日</a:t>
            </a:r>
            <a:r>
              <a:rPr lang="ja-JP" altLang="en-US" dirty="0"/>
              <a:t>（最終回収日）</a:t>
            </a:r>
          </a:p>
          <a:p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AD33179-F964-9D83-A992-1099C67B3C22}"/>
              </a:ext>
            </a:extLst>
          </p:cNvPr>
          <p:cNvSpPr txBox="1"/>
          <p:nvPr/>
        </p:nvSpPr>
        <p:spPr>
          <a:xfrm>
            <a:off x="281178" y="2057774"/>
            <a:ext cx="2445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・精神健康調査の実施状況に関する調査</a:t>
            </a:r>
            <a:endParaRPr kumimoji="1" lang="en-US" altLang="ja-JP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F3E1279-DC77-38B2-EA0B-882977504103}"/>
              </a:ext>
            </a:extLst>
          </p:cNvPr>
          <p:cNvSpPr txBox="1"/>
          <p:nvPr/>
        </p:nvSpPr>
        <p:spPr>
          <a:xfrm>
            <a:off x="7320004" y="709918"/>
            <a:ext cx="1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lang="en-US" altLang="ja-JP" dirty="0"/>
              <a:t>9</a:t>
            </a:r>
            <a:r>
              <a:rPr kumimoji="1" lang="ja-JP" altLang="en-US" dirty="0"/>
              <a:t>年</a:t>
            </a:r>
            <a:r>
              <a:rPr lang="en-US" altLang="ja-JP" dirty="0"/>
              <a:t>3</a:t>
            </a:r>
            <a:r>
              <a:rPr kumimoji="1" lang="ja-JP" altLang="en-US" dirty="0"/>
              <a:t>月</a:t>
            </a:r>
            <a:r>
              <a:rPr kumimoji="1" lang="en-US" altLang="ja-JP" dirty="0"/>
              <a:t>31</a:t>
            </a:r>
            <a:r>
              <a:rPr kumimoji="1" lang="ja-JP" altLang="en-US" dirty="0"/>
              <a:t>日</a:t>
            </a:r>
            <a:endParaRPr kumimoji="1" lang="en-US" altLang="ja-JP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2215628-5577-89B9-49F8-1C682A382A2E}"/>
              </a:ext>
            </a:extLst>
          </p:cNvPr>
          <p:cNvSpPr/>
          <p:nvPr/>
        </p:nvSpPr>
        <p:spPr>
          <a:xfrm>
            <a:off x="2661857" y="1966809"/>
            <a:ext cx="5804487" cy="88472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60CF4B4-724B-1288-F7E1-82DCAB5DCA6F}"/>
              </a:ext>
            </a:extLst>
          </p:cNvPr>
          <p:cNvSpPr txBox="1"/>
          <p:nvPr/>
        </p:nvSpPr>
        <p:spPr>
          <a:xfrm>
            <a:off x="4131797" y="2363096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データクリーニング期間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0CE3E59-C8A8-0F0B-3FA5-7FACD3747BC0}"/>
              </a:ext>
            </a:extLst>
          </p:cNvPr>
          <p:cNvCxnSpPr>
            <a:cxnSpLocks/>
          </p:cNvCxnSpPr>
          <p:nvPr/>
        </p:nvCxnSpPr>
        <p:spPr>
          <a:xfrm>
            <a:off x="8470789" y="1237555"/>
            <a:ext cx="0" cy="72434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F1041F5-8DF2-B7D9-49AF-5787A60BBF94}"/>
              </a:ext>
            </a:extLst>
          </p:cNvPr>
          <p:cNvSpPr/>
          <p:nvPr/>
        </p:nvSpPr>
        <p:spPr>
          <a:xfrm>
            <a:off x="8470789" y="1960269"/>
            <a:ext cx="3242180" cy="8590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E30337-0D43-6EC1-7CF5-981AB5150D4B}"/>
              </a:ext>
            </a:extLst>
          </p:cNvPr>
          <p:cNvSpPr txBox="1"/>
          <p:nvPr/>
        </p:nvSpPr>
        <p:spPr>
          <a:xfrm>
            <a:off x="8466345" y="2181859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データ集計・執筆期間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223AA21-532E-576E-8814-169A68FBAF9D}"/>
              </a:ext>
            </a:extLst>
          </p:cNvPr>
          <p:cNvCxnSpPr>
            <a:cxnSpLocks/>
          </p:cNvCxnSpPr>
          <p:nvPr/>
        </p:nvCxnSpPr>
        <p:spPr>
          <a:xfrm>
            <a:off x="11708525" y="1237555"/>
            <a:ext cx="0" cy="72434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82A2D8-644E-3A1B-DB0D-C7E03B1595B2}"/>
              </a:ext>
            </a:extLst>
          </p:cNvPr>
          <p:cNvSpPr txBox="1"/>
          <p:nvPr/>
        </p:nvSpPr>
        <p:spPr>
          <a:xfrm>
            <a:off x="10192870" y="695295"/>
            <a:ext cx="1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kumimoji="1" lang="en-US" altLang="ja-JP"/>
              <a:t>1</a:t>
            </a:r>
            <a:r>
              <a:rPr lang="en-US" altLang="ja-JP" dirty="0"/>
              <a:t>1</a:t>
            </a:r>
            <a:r>
              <a:rPr kumimoji="1" lang="ja-JP" altLang="en-US"/>
              <a:t>年</a:t>
            </a:r>
            <a:r>
              <a:rPr kumimoji="1" lang="en-US" altLang="ja-JP" dirty="0"/>
              <a:t>3</a:t>
            </a:r>
            <a:r>
              <a:rPr kumimoji="1" lang="ja-JP" altLang="en-US" dirty="0"/>
              <a:t>月</a:t>
            </a:r>
            <a:r>
              <a:rPr kumimoji="1" lang="en-US" altLang="ja-JP" dirty="0"/>
              <a:t>31</a:t>
            </a:r>
            <a:r>
              <a:rPr kumimoji="1" lang="ja-JP" altLang="en-US" dirty="0"/>
              <a:t>日</a:t>
            </a:r>
            <a:endParaRPr kumimoji="1" lang="en-US" altLang="ja-JP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28A2FEF-0983-1268-492B-1DDD92C4B10E}"/>
              </a:ext>
            </a:extLst>
          </p:cNvPr>
          <p:cNvCxnSpPr/>
          <p:nvPr/>
        </p:nvCxnSpPr>
        <p:spPr>
          <a:xfrm>
            <a:off x="2618313" y="2819338"/>
            <a:ext cx="9090212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3641A85-1CA4-6A63-1AEF-652E9F822DAC}"/>
              </a:ext>
            </a:extLst>
          </p:cNvPr>
          <p:cNvSpPr/>
          <p:nvPr/>
        </p:nvSpPr>
        <p:spPr>
          <a:xfrm>
            <a:off x="2657412" y="1945413"/>
            <a:ext cx="3570058" cy="4616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F0448F7-ABBC-EDCB-0735-05258EB5909C}"/>
              </a:ext>
            </a:extLst>
          </p:cNvPr>
          <p:cNvSpPr txBox="1"/>
          <p:nvPr/>
        </p:nvSpPr>
        <p:spPr>
          <a:xfrm>
            <a:off x="2657412" y="1997123"/>
            <a:ext cx="2457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データ回収期間</a:t>
            </a:r>
          </a:p>
        </p:txBody>
      </p:sp>
    </p:spTree>
    <p:extLst>
      <p:ext uri="{BB962C8B-B14F-4D97-AF65-F5344CB8AC3E}">
        <p14:creationId xmlns:p14="http://schemas.microsoft.com/office/powerpoint/2010/main" val="355624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4423</TotalTime>
  <Words>51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YAMAMOTO Akiko</dc:creator>
  <cp:lastModifiedBy>明子 山本</cp:lastModifiedBy>
  <cp:revision>7</cp:revision>
  <dcterms:created xsi:type="dcterms:W3CDTF">2025-07-14T05:29:06Z</dcterms:created>
  <dcterms:modified xsi:type="dcterms:W3CDTF">2025-10-15T06:29:30Z</dcterms:modified>
</cp:coreProperties>
</file>